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1486-9468-4C55-86DB-85731543F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57FB9-5D3F-4953-BE85-BFAF4A781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0E23F-16B7-4220-BA8A-FE1D4E82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6CE-493A-4A4B-B696-879F4394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7719-1A58-47C0-A1F8-C4493359E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3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3EA0-B3A7-44A3-857E-9C7762EC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84D10-9618-4EDC-B72C-F07349FF8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9DA4D-C53D-456B-BFEB-2DFA2BDE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DFB70-E40A-424C-B882-CB086152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AA9E1-D116-4C72-801D-8D3FCA65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2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DC614-F563-48C4-ACD0-3BDEAD3F6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D53EC-FBE9-467D-84AA-C73996089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93BDB-521B-419F-A26F-C182F6911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1F2A-647B-4DA7-9968-0523F42D8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9488-F722-4886-83D6-8AFB0F39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4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3C7F-CC9D-4E45-AFA2-015F4DC8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117F-6A30-4843-803A-8A1BCE9D8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D95A6-08CA-4720-8757-C83E505F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C1FDC-99B0-473C-A289-993FF053E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986-62A0-49F0-8DE0-0D0B51E8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91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EE656-6115-4E84-8FF0-F01771D0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82175-A654-4D89-A057-D2F440ED3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41921-1D7D-4AFD-A01E-8D80551D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DD939-F320-48B1-B534-25E97913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6B58E-676C-427F-B357-662BB922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3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53BD-BFCB-4103-8F6A-CAA447B0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3AE38-68CB-4FB3-8E92-FAF13630D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CBAD8-7CAB-4192-A7EA-01F93BE7B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A8CE0-B2CA-47D2-8255-EE0529EE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910CF-3A0E-46A9-BB03-E255938E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BBBA3-6BF6-4275-A4D0-8B7222AC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11AE-40CF-40BC-9726-6975FE26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C93C2-D369-4308-A1DF-C7D4188E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90415-2BF5-4F53-9FF9-0904C223D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3D39F-3F1D-4B0C-8E24-EBEC47BFD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74DB6-1695-4E8F-A368-63FA7D675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1CE2E-EDC3-41B2-A11F-92F4A82E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9327D-7F66-4AAB-848F-7E8172E6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64C81-4E86-4D5D-8016-1C8467EE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9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3138-E97C-47CC-BE3D-7BADFCC6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0882E-7690-4181-9FAD-EA8700A2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4F951-B9CE-41B6-969F-61F69882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483C8-97B7-4442-9B50-5BA0CF2B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3F818-0FE0-4166-9DE3-7939CB02D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F264B-8902-43B2-9DFA-93A97FF2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51DA8-3C3D-4925-BE34-F1C950D5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4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F4A0-86EB-49E2-8E1D-2B1516BA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C571-EF17-4444-987B-339FA2E6A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AECCD-CD59-4802-B8C8-1B0D23FA0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27418-EA55-458D-81A7-7E138798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17F05-FB94-4271-9BAA-89EBB178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FECD1-4298-49EE-806B-4B8D7E58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3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6619-ED82-4453-B818-6AD73B4C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33A3E-10DE-4EE3-A3A6-72F3E90D4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1FCB8-9FD8-44DC-BBE9-8CB238645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0538D-D397-453F-A5ED-50C10B91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DEF16-D31E-49C9-B2C6-3C1B6776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02791-2AB2-4D16-988E-37BE299E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3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A85E84-3A4D-4538-98C0-65231BC5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7EEEC-4B02-4491-9347-2E2796DD4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5013-5E51-44E5-A7F8-17E237EE2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2473F-BD1C-4B62-A3AD-58E0305F2EDB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AD1F7-5B5C-4242-8B93-C9F98BD73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BCF20-0F84-4CEA-A006-C562279DF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90CE0-E3E2-4B5E-AE87-410B74EF2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6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F0DF98-F3F8-445F-8F7B-7BCC5A95D50E}"/>
              </a:ext>
            </a:extLst>
          </p:cNvPr>
          <p:cNvSpPr txBox="1"/>
          <p:nvPr/>
        </p:nvSpPr>
        <p:spPr>
          <a:xfrm>
            <a:off x="1826148" y="1674674"/>
            <a:ext cx="8539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CÁC BỘ LỌC LÀM TRƠN ẢNH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FB5B9-892C-4A02-9153-02BE885031C4}"/>
              </a:ext>
            </a:extLst>
          </p:cNvPr>
          <p:cNvSpPr txBox="1"/>
          <p:nvPr/>
        </p:nvSpPr>
        <p:spPr>
          <a:xfrm>
            <a:off x="5062329" y="2496709"/>
            <a:ext cx="206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NHÓM 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88831-4E9A-43CA-B0D3-ABF99C5BA69A}"/>
              </a:ext>
            </a:extLst>
          </p:cNvPr>
          <p:cNvSpPr txBox="1"/>
          <p:nvPr/>
        </p:nvSpPr>
        <p:spPr>
          <a:xfrm>
            <a:off x="1249679" y="3429000"/>
            <a:ext cx="9692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CÁC THÀNH VIÊN</a:t>
            </a:r>
          </a:p>
          <a:p>
            <a:endParaRPr lang="en-US" sz="2000" dirty="0"/>
          </a:p>
          <a:p>
            <a:pPr algn="ctr"/>
            <a:r>
              <a:rPr lang="en-US" sz="2000" dirty="0"/>
              <a:t>ĐÀO QUÝ ANH - B18DCDT003 – NHÓM 03</a:t>
            </a:r>
          </a:p>
          <a:p>
            <a:pPr algn="ctr"/>
            <a:r>
              <a:rPr lang="en-US" sz="2000" dirty="0"/>
              <a:t>ĐẶNG HOÀNG GIANG – B18DCDT059 – NHÓM 04</a:t>
            </a:r>
          </a:p>
          <a:p>
            <a:pPr algn="ctr"/>
            <a:r>
              <a:rPr lang="en-US" sz="2000" dirty="0"/>
              <a:t>NGUYỄN HUY HÙNG – B18DCDT091 – NHÓM 04</a:t>
            </a:r>
          </a:p>
        </p:txBody>
      </p:sp>
    </p:spTree>
    <p:extLst>
      <p:ext uri="{BB962C8B-B14F-4D97-AF65-F5344CB8AC3E}">
        <p14:creationId xmlns:p14="http://schemas.microsoft.com/office/powerpoint/2010/main" val="3776550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808382" y="984004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LỌC THÔNG CAO – HIGH PASS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FEC7E-0B48-4318-867E-B5CE8FE7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38387"/>
            <a:ext cx="91440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0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3666383" y="498973"/>
            <a:ext cx="4285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HOMOGENEUOS BLUR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1E252-D394-41DB-A060-3B8891C44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694" y="1186561"/>
            <a:ext cx="5000625" cy="657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25EF9-D5EB-487E-8E0A-1A4D04411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309" y="2010142"/>
            <a:ext cx="3068699" cy="4559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5759D5-22A8-4985-923C-ED6149E05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993" y="2008154"/>
            <a:ext cx="3068699" cy="45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8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4470374" y="689689"/>
            <a:ext cx="3251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GAUSSIAN BLUR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25EF9-D5EB-487E-8E0A-1A4D0441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09" y="2010142"/>
            <a:ext cx="3068699" cy="4559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ED6FB5-5407-48BC-96EE-C56FD621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25" y="1292531"/>
            <a:ext cx="462915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9A5F87-B7B8-4FD3-BF45-B7CAC5E28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994" y="2010142"/>
            <a:ext cx="3113752" cy="45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4757074" y="726472"/>
            <a:ext cx="2677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MEDIAN BLUR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25EF9-D5EB-487E-8E0A-1A4D0441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09" y="2010142"/>
            <a:ext cx="3068699" cy="4559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1A6AD-7FB6-4E41-86DA-4939E087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35" y="1308842"/>
            <a:ext cx="5038725" cy="638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C40A3-6370-4B4D-8FD3-A8576E5AF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994" y="2010141"/>
            <a:ext cx="3068699" cy="45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7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4470374" y="737396"/>
            <a:ext cx="3251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BILATERAL BLUR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25EF9-D5EB-487E-8E0A-1A4D04411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09" y="2010142"/>
            <a:ext cx="3068699" cy="4559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FBF4C-5664-43C7-8203-F67468C1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1304779"/>
            <a:ext cx="5143500" cy="657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A8244-4A90-446B-B0D0-695EDD7CB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994" y="2010141"/>
            <a:ext cx="3068699" cy="45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0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808382" y="1121133"/>
            <a:ext cx="10575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BẢNG TỰ ĐÁNH GIÁ ĐỘ HOÀN THÀNH NHIỆM VỤ CỦA TỪNG THÀNH VIÊN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92AB9-00C8-49D6-BB24-1463AB73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6" y="2619375"/>
            <a:ext cx="104108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808382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LỌC TRUNG BÌNH – MEDIAN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CE186-BF00-415F-A506-0F8A4411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1644353"/>
            <a:ext cx="9305925" cy="1952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2282C-1C79-4782-A593-306A0919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2" y="3889802"/>
            <a:ext cx="92297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9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808382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LỌC TRUNG BÌNH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98EFB-80EB-42B1-8519-25E4EE90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4" y="2109787"/>
            <a:ext cx="93535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808382" y="1121133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LỌC TRUNG BÌNH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F5633-5489-42C3-BA75-73618F46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43" y="1949974"/>
            <a:ext cx="8884258" cy="32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6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752722" y="993912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LỌC TRUNG VỊ - MEAN FILTER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D19940-695E-4AFE-AE69-C2C6ED14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22" y="1517132"/>
            <a:ext cx="8709330" cy="38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3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5F5CAB-1EB3-415F-A00E-9AA7413B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06" y="722001"/>
            <a:ext cx="9547281" cy="449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6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808382" y="824978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LỌC TRUNG VỊ - MEAN FILTER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5BEF0-57AC-44E5-B93C-E5821289E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80" y="1819730"/>
            <a:ext cx="9243391" cy="32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96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27A02D-D378-4D44-A7EF-E39ECCFE162D}"/>
              </a:ext>
            </a:extLst>
          </p:cNvPr>
          <p:cNvSpPr txBox="1"/>
          <p:nvPr/>
        </p:nvSpPr>
        <p:spPr>
          <a:xfrm>
            <a:off x="808382" y="920394"/>
            <a:ext cx="1057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LỌC THÔNG THẤP – LOW PASS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90620-EB11-4FD1-944E-899A2842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4" y="1542925"/>
            <a:ext cx="92773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71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94</Words>
  <Application>Microsoft Office PowerPoint</Application>
  <PresentationFormat>Widescreen</PresentationFormat>
  <Paragraphs>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2021-11-15T12:08:08Z</dcterms:created>
  <dcterms:modified xsi:type="dcterms:W3CDTF">2021-11-15T13:22:36Z</dcterms:modified>
</cp:coreProperties>
</file>